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8" autoAdjust="0"/>
    <p:restoredTop sz="94456"/>
  </p:normalViewPr>
  <p:slideViewPr>
    <p:cSldViewPr snapToGrid="0">
      <p:cViewPr varScale="1">
        <p:scale>
          <a:sx n="81" d="100"/>
          <a:sy n="81" d="100"/>
        </p:scale>
        <p:origin x="-22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9DEEB-E846-41B7-829C-19E0A7F1699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124C0-B6CA-46DD-9331-E6EAC61FE5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524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D3B9911-4B94-4B9A-BE3E-B94A8EBA879F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BBA3BAC-9063-40A5-92BD-FA215224C1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2215" y="1594338"/>
            <a:ext cx="9683261" cy="27656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ДОСТУПНОСТИ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МАОУ «Прогимназия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г.Казани Советского района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95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834503"/>
              </p:ext>
            </p:extLst>
          </p:nvPr>
        </p:nvGraphicFramePr>
        <p:xfrm>
          <a:off x="3094892" y="798757"/>
          <a:ext cx="7901354" cy="4668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0312"/>
                <a:gridCol w="5171042"/>
              </a:tblGrid>
              <a:tr h="318927">
                <a:tc>
                  <a:txBody>
                    <a:bodyPr/>
                    <a:lstStyle/>
                    <a:p>
                      <a:r>
                        <a:rPr lang="ru-RU" dirty="0" smtClean="0"/>
                        <a:t>Территория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125749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Главная калитка (вход на территорию школы)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парковке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перед школой нет специально обозначенного места для людей с инвалидностью, нет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удобного съезда на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тротуар, сделанный вровень с землей. Тактильные направляющие – отсутствуют.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818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Главная калитка (изнутри)</a:t>
                      </a: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После входа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основную калитку на территорию школы, тротуар резко обрывается. Съезда для спуска на основную часть дороги – нет.  Высота бордюрного камня – 14 см.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5629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Вход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детскую игровую площадку 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бордюрного камня – 16 см. Съезд с детской площадки не оборудован. Тактильные направляющие отсутствуют. </a:t>
                      </a: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69831"/>
              </p:ext>
            </p:extLst>
          </p:nvPr>
        </p:nvGraphicFramePr>
        <p:xfrm>
          <a:off x="2801816" y="813527"/>
          <a:ext cx="7797596" cy="4491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4458"/>
                <a:gridCol w="5103138"/>
              </a:tblGrid>
              <a:tr h="334902">
                <a:tc>
                  <a:txBody>
                    <a:bodyPr/>
                    <a:lstStyle/>
                    <a:p>
                      <a:r>
                        <a:rPr lang="ru-RU" dirty="0" smtClean="0"/>
                        <a:t>Территория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114906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Пожарный выход</a:t>
                      </a: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Дорога, ведущая к пожарному входу находится в удовлетворительном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состоянии – имеются небольшие трещины, препятствующие свободному доступу людей на колясках. Отсутствуют тактильные направляющие.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558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Дорога ко главному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входу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Есть асфальт плохого качества дорожное покрытие, присутствуют  трещины, отсутствуют тактильные направляющие.</a:t>
                      </a: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0478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Главный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вход в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прогимназию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 ступеньки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входе. Высота  – 20 см.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 правой стороны установлены пандус оборудованный с двух стороны широкими перилами. Контрастные противоскользящие наклейки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59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073258"/>
              </p:ext>
            </p:extLst>
          </p:nvPr>
        </p:nvGraphicFramePr>
        <p:xfrm>
          <a:off x="3001107" y="1277814"/>
          <a:ext cx="7655169" cy="4548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5242"/>
                <a:gridCol w="5009927"/>
              </a:tblGrid>
              <a:tr h="383842">
                <a:tc>
                  <a:txBody>
                    <a:bodyPr/>
                    <a:lstStyle/>
                    <a:p>
                      <a:r>
                        <a:rPr lang="ru-RU" dirty="0" smtClean="0"/>
                        <a:t>Территория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146815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Входная дверь</a:t>
                      </a: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Ширина входной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двери – 93 см. Ручка на входной двери удобная для захвата людей со слабыми руками, а так же для людей на колясках. Дверь открывается на себя.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2483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Втора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я входная дверь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Ширина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внутренней входной двери – 93 см.  Ручка двери является удобной для захвата, дверь легкая. Тактильные направляющие отсутствуют. Контрастные круги на  дверях есть.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24834"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Фойе после второй входной двери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Отсутствуют тактильные направляющие.</a:t>
                      </a: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5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490849"/>
              </p:ext>
            </p:extLst>
          </p:nvPr>
        </p:nvGraphicFramePr>
        <p:xfrm>
          <a:off x="2661138" y="1240385"/>
          <a:ext cx="8100648" cy="1750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9178"/>
                <a:gridCol w="5301470"/>
              </a:tblGrid>
              <a:tr h="379102">
                <a:tc>
                  <a:txBody>
                    <a:bodyPr/>
                    <a:lstStyle/>
                    <a:p>
                      <a:r>
                        <a:rPr lang="ru-RU" dirty="0" smtClean="0"/>
                        <a:t>Территория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130847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Гардероб </a:t>
                      </a:r>
                      <a:r>
                        <a:rPr lang="ru-RU" sz="1200" dirty="0" smtClean="0"/>
                        <a:t>по </a:t>
                      </a:r>
                      <a:r>
                        <a:rPr lang="ru-RU" sz="1200" dirty="0" smtClean="0"/>
                        <a:t>правую </a:t>
                      </a:r>
                      <a:r>
                        <a:rPr lang="ru-RU" sz="1200" dirty="0" smtClean="0"/>
                        <a:t>сторону от входа 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Ширина</a:t>
                      </a:r>
                      <a:r>
                        <a:rPr lang="ru-RU" sz="1200" baseline="0" dirty="0" smtClean="0"/>
                        <a:t> входа 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smtClean="0"/>
                        <a:t>– 60 см. </a:t>
                      </a:r>
                      <a:r>
                        <a:rPr lang="ru-RU" sz="1200" baseline="0" dirty="0" smtClean="0"/>
                        <a:t>Имеется ступенька вниз неудобная для детей с ОВЗ.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05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118822"/>
              </p:ext>
            </p:extLst>
          </p:nvPr>
        </p:nvGraphicFramePr>
        <p:xfrm>
          <a:off x="3434862" y="1410481"/>
          <a:ext cx="7514492" cy="3372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631"/>
                <a:gridCol w="4917861"/>
              </a:tblGrid>
              <a:tr h="687535">
                <a:tc>
                  <a:txBody>
                    <a:bodyPr/>
                    <a:lstStyle/>
                    <a:p>
                      <a:r>
                        <a:rPr lang="ru-RU" dirty="0" smtClean="0"/>
                        <a:t>Территория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268499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Коридор возле туалета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Двери в туалетные комнаты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Выключатель света на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недоступной высоте по технике пожарной безопасности. Для ребенка с инвалидностью самостоятельное использование практически невозможно. </a:t>
                      </a:r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Ширина – 60 см, что препятствует свободному входу детям с ОВЗ. Нет специально оборудованных кабинок.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75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520988"/>
              </p:ext>
            </p:extLst>
          </p:nvPr>
        </p:nvGraphicFramePr>
        <p:xfrm>
          <a:off x="2965937" y="347555"/>
          <a:ext cx="8499231" cy="4435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5571"/>
                <a:gridCol w="5263660"/>
              </a:tblGrid>
              <a:tr h="517771">
                <a:tc>
                  <a:txBody>
                    <a:bodyPr/>
                    <a:lstStyle/>
                    <a:p>
                      <a:r>
                        <a:rPr lang="ru-RU" dirty="0" smtClean="0"/>
                        <a:t>Территория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206766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Пожарные выходы </a:t>
                      </a:r>
                      <a:r>
                        <a:rPr lang="ru-RU" sz="1200" dirty="0" smtClean="0"/>
                        <a:t>на 1 этаже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Присутствует</a:t>
                      </a:r>
                      <a:r>
                        <a:rPr lang="ru-RU" sz="1200" baseline="0" dirty="0" smtClean="0"/>
                        <a:t> широкий </a:t>
                      </a:r>
                      <a:r>
                        <a:rPr lang="ru-RU" sz="1200" baseline="0" dirty="0" smtClean="0"/>
                        <a:t>порог. </a:t>
                      </a:r>
                      <a:r>
                        <a:rPr lang="ru-RU" sz="1200" baseline="0" dirty="0" smtClean="0"/>
                        <a:t>Ширина двери  – 97 см.  Тактильные направляющие, информационные указатели отсутствуют. </a:t>
                      </a:r>
                    </a:p>
                  </a:txBody>
                  <a:tcPr/>
                </a:tc>
              </a:tr>
              <a:tr h="18500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Лестница на 2 этаж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Лестница</a:t>
                      </a:r>
                      <a:r>
                        <a:rPr lang="ru-RU" sz="1200" baseline="0" dirty="0" smtClean="0"/>
                        <a:t> не обозначена контрастными противоскользящими наклейками. Поручень с двух сторон и только на одной высоте. Альтернативного способа, кроме лестницы, подняться на второй этаж – нет.</a:t>
                      </a:r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237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5257"/>
          </a:xfrm>
        </p:spPr>
        <p:txBody>
          <a:bodyPr/>
          <a:lstStyle/>
          <a:p>
            <a:r>
              <a:rPr lang="ru-RU" dirty="0" smtClean="0"/>
              <a:t>Итоги: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419367"/>
            <a:ext cx="8915400" cy="377762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</a:t>
            </a:r>
            <a:r>
              <a:rPr lang="ru-RU" dirty="0" smtClean="0"/>
              <a:t>школе </a:t>
            </a:r>
            <a:r>
              <a:rPr lang="ru-RU" dirty="0"/>
              <a:t>отсутствует лифт – поэтому </a:t>
            </a:r>
            <a:r>
              <a:rPr lang="ru-RU" dirty="0" smtClean="0"/>
              <a:t>все этажи </a:t>
            </a:r>
            <a:r>
              <a:rPr lang="ru-RU" dirty="0"/>
              <a:t>являются недоступными для людей, передвигающихся на колясках.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школе </a:t>
            </a:r>
            <a:r>
              <a:rPr lang="ru-RU" dirty="0"/>
              <a:t>отсутствуют оборудованные туалетные </a:t>
            </a:r>
            <a:r>
              <a:rPr lang="ru-RU" dirty="0" smtClean="0"/>
              <a:t>комнаты. </a:t>
            </a:r>
          </a:p>
          <a:p>
            <a:r>
              <a:rPr lang="ru-RU" dirty="0" smtClean="0"/>
              <a:t>Тактильная </a:t>
            </a:r>
            <a:r>
              <a:rPr lang="ru-RU" dirty="0"/>
              <a:t>навигация в </a:t>
            </a:r>
            <a:r>
              <a:rPr lang="ru-RU" dirty="0" smtClean="0"/>
              <a:t>школе отсутствует полностью</a:t>
            </a:r>
            <a:r>
              <a:rPr lang="ru-RU" dirty="0" smtClean="0"/>
              <a:t>..</a:t>
            </a:r>
            <a:endParaRPr lang="ru-RU" dirty="0"/>
          </a:p>
          <a:p>
            <a:r>
              <a:rPr lang="ru-RU" dirty="0"/>
              <a:t>Для людей с нарушением развития отсутствуют навигационные </a:t>
            </a:r>
            <a:r>
              <a:rPr lang="ru-RU" dirty="0" smtClean="0"/>
              <a:t>указатели</a:t>
            </a:r>
          </a:p>
          <a:p>
            <a:endParaRPr lang="ru-RU" dirty="0"/>
          </a:p>
          <a:p>
            <a:r>
              <a:rPr lang="ru-RU" dirty="0" smtClean="0"/>
              <a:t>Здание школы прогимназии построено в 1950 г., капитальный ремонт проводился в 2015 г. </a:t>
            </a:r>
            <a:endParaRPr lang="ru-RU" dirty="0"/>
          </a:p>
          <a:p>
            <a:r>
              <a:rPr lang="ru-RU" dirty="0" smtClean="0"/>
              <a:t>Специальные изменения для доступной среды в здании школы не сделаны в связи с </a:t>
            </a:r>
            <a:r>
              <a:rPr lang="ru-RU" smtClean="0"/>
              <a:t>особенностями строения.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8658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2577</TotalTime>
  <Words>454</Words>
  <Application>Microsoft Office PowerPoint</Application>
  <PresentationFormat>Произвольный</PresentationFormat>
  <Paragraphs>97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ОЦЕНКА ДОСТУПНОСТИ  МАОУ «Прогимназия № 29» г.Казани Советского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ДОСТУПНОСТИ ГБОУ ШКОЛА № 1298</dc:title>
  <dc:creator>Галиева Нурсина Назиповна</dc:creator>
  <cp:lastModifiedBy>User</cp:lastModifiedBy>
  <cp:revision>177</cp:revision>
  <dcterms:created xsi:type="dcterms:W3CDTF">2016-07-13T11:42:29Z</dcterms:created>
  <dcterms:modified xsi:type="dcterms:W3CDTF">2018-02-15T06:54:27Z</dcterms:modified>
</cp:coreProperties>
</file>